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730" autoAdjust="0"/>
    <p:restoredTop sz="96101" autoAdjust="0"/>
  </p:normalViewPr>
  <p:slideViewPr>
    <p:cSldViewPr snapToGrid="0">
      <p:cViewPr varScale="1">
        <p:scale>
          <a:sx n="93" d="100"/>
          <a:sy n="93" d="100"/>
        </p:scale>
        <p:origin x="96" y="2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5C49C-580A-4769-AAFE-ABF842D2D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3D86FC-22AD-43F9-B922-7F8E6EF9E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C8F9A8-D598-4699-A62F-BFA947EEA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E26616-8C87-4EEB-9BEC-C873C29F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6A5AC8-AA3C-43CB-A2D3-BA5199760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316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7216E-B46E-4B7E-BA35-5547AAB7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5ADE53-5ED4-4FB1-81C0-459506706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A84C8B-C95D-4918-820C-4152FF1D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DE37D6-D456-4DAB-A6BF-7996B759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BD4C9F-ADC5-422E-B37B-E82D393A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466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E23E9-AE8E-4C8C-B4CF-F9AFAC14F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201B35-8E02-4EB6-9CDB-ECEC51431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93CDEF-80C7-415F-B739-18310FA5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F9B054-D1C5-4C78-9B39-D708F707E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B098D6-E845-46CA-8952-55D35369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17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14017-8DE2-4C06-A883-ED7E590E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0AD3DC-FE1D-4853-A76D-6BCC0779B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D30ABA-6B2F-4B97-AA7D-71C3D189A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C629E2-44C0-41CB-805F-2EE0F8CE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80244A-98EF-4278-81DE-ADEB6B23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45511B-CDEC-4813-8AC9-31EF6352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25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B6993-B176-43AE-B0C7-5A927BDCF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C1EB2-083F-4E77-8494-C95E33424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5CBF73-BFAC-4279-A144-31BDF1AB5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221C58-3084-4AE0-A1C6-E020705C8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B754431-1900-4FF8-892F-8E565E2792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D8F0D74-46A1-4F01-B7AD-E1FF3B6E0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B78E24-F628-4C37-BFF0-8AD90071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FB5065-8C11-4358-820D-5239920B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775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93521-7F16-48A5-A98F-DD25F004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BE057D-184C-4B1B-AEC1-802880D12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C49F97-74AF-407B-822B-48655293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5CBEE2E-F44C-4078-AEAC-4B2F3180E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308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C405471-9F26-4271-AC5B-133F34990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330F29-33C3-499E-A2EA-818F8AD5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E3E90AD-14C3-4EA2-B25B-B2033DB38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599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15461-5E4F-425D-A61E-8B447FEA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90CFB2-A025-4B46-8631-63793CEA5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864459-DDEF-49A4-9007-514AFDE6A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781FE0-EBE0-49C7-AB31-C1E224823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7DC394-3D88-4757-9BC0-0BFD69F3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D00CF9-4340-458E-9F9A-4FA6FA40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912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DD9BD-B6C6-4CFD-98AF-2D1FF9007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D2BFD0-5C23-49B4-8340-C4068D5BC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934EE17-86A9-4521-81C3-2B897ED85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45E1BB-DFED-4225-93C3-EEEA197D4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A4884E-DD20-478D-824B-20727AE97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90C649-8C91-46E4-AA6C-C3A145D2C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682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41EF3-16C8-46BD-A08E-8681B8B30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22AC11-7720-43A6-8A73-35F16DB0A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A0F33-BCBA-49E1-A1D8-D035A3838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ED0ABD-DF69-4792-AFE0-CC5807A1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D248E3-0E11-4A6A-902B-45BEE7AFA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0021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BBD0B6-504D-4B6C-B3F9-ADD1FBC742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A26EF9-75B6-4422-9F4B-14381CFCB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D2E9BE-0C5A-408F-BC5E-92AD93616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534AF8-E230-4F37-8C05-F517BC7C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7508CE-D8DF-48B9-8BAA-0746583E6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841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F7DA593-5FC4-49C5-83E6-E785DBD86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DEB045-3F0C-4C0A-973F-D66CA5685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255C9E-796B-4C0B-954B-64AC7FB2A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A87C5-7BA7-4A13-B06A-53A790E36B83}" type="datetimeFigureOut">
              <a:rPr lang="es-ES" smtClean="0"/>
              <a:t>02/03/2022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F17D4-5F68-463E-AC3E-608CAC093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01AB33-CB55-4589-85C9-DE4890951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C2919-EF3A-4A95-8DBC-109FBA3539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2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A0D74-D67F-4083-B1D9-DA19D4C8E8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OHATHOR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4A3AE8-0336-4F66-87C6-68A3CC3202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3712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ángulo 72">
            <a:extLst>
              <a:ext uri="{FF2B5EF4-FFF2-40B4-BE49-F238E27FC236}">
                <a16:creationId xmlns:a16="http://schemas.microsoft.com/office/drawing/2014/main" id="{2B2DD053-63A8-4639-A5D4-CDAF0FCD88AA}"/>
              </a:ext>
            </a:extLst>
          </p:cNvPr>
          <p:cNvSpPr/>
          <p:nvPr/>
        </p:nvSpPr>
        <p:spPr>
          <a:xfrm>
            <a:off x="530545" y="2652509"/>
            <a:ext cx="10515600" cy="1862032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D6160BBE-80F5-41E4-87A0-E6B48F4B8DAC}"/>
              </a:ext>
            </a:extLst>
          </p:cNvPr>
          <p:cNvSpPr/>
          <p:nvPr/>
        </p:nvSpPr>
        <p:spPr>
          <a:xfrm>
            <a:off x="536895" y="1690688"/>
            <a:ext cx="10515600" cy="95884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15E91F-C2FB-415C-8F46-E821C4273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OHATHOR. </a:t>
            </a:r>
            <a:r>
              <a:rPr lang="es-ES" dirty="0" err="1"/>
              <a:t>Model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152AEA1-DA72-4839-9C1A-4CDB34631ADF}"/>
              </a:ext>
            </a:extLst>
          </p:cNvPr>
          <p:cNvSpPr/>
          <p:nvPr/>
        </p:nvSpPr>
        <p:spPr>
          <a:xfrm>
            <a:off x="838200" y="1955800"/>
            <a:ext cx="130810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BUSINESS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C73B707-E01E-437A-BEB9-2AA777D9DD2D}"/>
              </a:ext>
            </a:extLst>
          </p:cNvPr>
          <p:cNvSpPr/>
          <p:nvPr/>
        </p:nvSpPr>
        <p:spPr>
          <a:xfrm>
            <a:off x="2616200" y="1955800"/>
            <a:ext cx="115570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GOB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72B3D1E9-7C30-4F31-890E-1096D8B14B15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2146300" y="2209800"/>
            <a:ext cx="4699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agrama de flujo: preparación 7">
            <a:extLst>
              <a:ext uri="{FF2B5EF4-FFF2-40B4-BE49-F238E27FC236}">
                <a16:creationId xmlns:a16="http://schemas.microsoft.com/office/drawing/2014/main" id="{5713F14D-5566-4E4D-9AA5-89ECACAA4253}"/>
              </a:ext>
            </a:extLst>
          </p:cNvPr>
          <p:cNvSpPr/>
          <p:nvPr/>
        </p:nvSpPr>
        <p:spPr>
          <a:xfrm>
            <a:off x="3924300" y="1955800"/>
            <a:ext cx="1536702" cy="5080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 err="1"/>
              <a:t>manyTOmany</a:t>
            </a:r>
            <a:endParaRPr lang="es-ES" sz="900" dirty="0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0A93743B-511D-42BE-9CE8-09C9F2473E5D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>
            <a:off x="3771900" y="2209800"/>
            <a:ext cx="152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4324178-0B74-4CB7-81B2-6EF391BDE160}"/>
              </a:ext>
            </a:extLst>
          </p:cNvPr>
          <p:cNvSpPr/>
          <p:nvPr/>
        </p:nvSpPr>
        <p:spPr>
          <a:xfrm>
            <a:off x="5689602" y="1955800"/>
            <a:ext cx="115570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AUXILIAR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FDCE0AF-3396-45B4-B7D1-078F19B8D4CF}"/>
              </a:ext>
            </a:extLst>
          </p:cNvPr>
          <p:cNvCxnSpPr>
            <a:cxnSpLocks/>
            <a:stCxn id="12" idx="1"/>
            <a:endCxn id="8" idx="3"/>
          </p:cNvCxnSpPr>
          <p:nvPr/>
        </p:nvCxnSpPr>
        <p:spPr>
          <a:xfrm flipH="1">
            <a:off x="5461002" y="2209800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CA5D287-CCD6-4716-80E2-F4B45790F358}"/>
              </a:ext>
            </a:extLst>
          </p:cNvPr>
          <p:cNvSpPr/>
          <p:nvPr/>
        </p:nvSpPr>
        <p:spPr>
          <a:xfrm>
            <a:off x="9238651" y="1955800"/>
            <a:ext cx="154305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CLASSFIELD</a:t>
            </a:r>
          </a:p>
        </p:txBody>
      </p:sp>
      <p:sp>
        <p:nvSpPr>
          <p:cNvPr id="18" name="Diagrama de flujo: preparación 17">
            <a:extLst>
              <a:ext uri="{FF2B5EF4-FFF2-40B4-BE49-F238E27FC236}">
                <a16:creationId xmlns:a16="http://schemas.microsoft.com/office/drawing/2014/main" id="{5EDBC93E-3A77-4D53-BFBA-375E8D6E045F}"/>
              </a:ext>
            </a:extLst>
          </p:cNvPr>
          <p:cNvSpPr/>
          <p:nvPr/>
        </p:nvSpPr>
        <p:spPr>
          <a:xfrm>
            <a:off x="6997704" y="1955800"/>
            <a:ext cx="2019754" cy="5080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 err="1"/>
              <a:t>manyTOmany</a:t>
            </a:r>
            <a:endParaRPr lang="es-ES" sz="900" dirty="0"/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5A8013D9-95C1-4F00-9867-E2B0DF3713B3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>
            <a:off x="6845302" y="2209800"/>
            <a:ext cx="1524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3065AE82-8773-453E-A13E-F957E2775EAA}"/>
              </a:ext>
            </a:extLst>
          </p:cNvPr>
          <p:cNvCxnSpPr>
            <a:cxnSpLocks/>
            <a:stCxn id="17" idx="1"/>
            <a:endCxn id="18" idx="3"/>
          </p:cNvCxnSpPr>
          <p:nvPr/>
        </p:nvCxnSpPr>
        <p:spPr>
          <a:xfrm flipH="1">
            <a:off x="9017458" y="2209800"/>
            <a:ext cx="221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: angular 31">
            <a:extLst>
              <a:ext uri="{FF2B5EF4-FFF2-40B4-BE49-F238E27FC236}">
                <a16:creationId xmlns:a16="http://schemas.microsoft.com/office/drawing/2014/main" id="{94BBC88F-00D6-49F2-879F-BF0F9301790A}"/>
              </a:ext>
            </a:extLst>
          </p:cNvPr>
          <p:cNvCxnSpPr>
            <a:cxnSpLocks/>
            <a:stCxn id="17" idx="2"/>
            <a:endCxn id="27" idx="3"/>
          </p:cNvCxnSpPr>
          <p:nvPr/>
        </p:nvCxnSpPr>
        <p:spPr>
          <a:xfrm rot="5400000">
            <a:off x="9527785" y="2637547"/>
            <a:ext cx="656138" cy="3086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: angular 37">
            <a:extLst>
              <a:ext uri="{FF2B5EF4-FFF2-40B4-BE49-F238E27FC236}">
                <a16:creationId xmlns:a16="http://schemas.microsoft.com/office/drawing/2014/main" id="{4EF350D0-E4E1-4EDA-A59B-553E812F9996}"/>
              </a:ext>
            </a:extLst>
          </p:cNvPr>
          <p:cNvCxnSpPr>
            <a:cxnSpLocks/>
            <a:stCxn id="36" idx="3"/>
            <a:endCxn id="27" idx="1"/>
          </p:cNvCxnSpPr>
          <p:nvPr/>
        </p:nvCxnSpPr>
        <p:spPr>
          <a:xfrm flipV="1">
            <a:off x="8648750" y="3119938"/>
            <a:ext cx="207573" cy="102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ángulo 43">
            <a:extLst>
              <a:ext uri="{FF2B5EF4-FFF2-40B4-BE49-F238E27FC236}">
                <a16:creationId xmlns:a16="http://schemas.microsoft.com/office/drawing/2014/main" id="{890FF015-67DE-4745-872E-092BE2E8CA01}"/>
              </a:ext>
            </a:extLst>
          </p:cNvPr>
          <p:cNvSpPr/>
          <p:nvPr/>
        </p:nvSpPr>
        <p:spPr>
          <a:xfrm>
            <a:off x="5174361" y="2862738"/>
            <a:ext cx="1155700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TNOTAS</a:t>
            </a:r>
          </a:p>
        </p:txBody>
      </p: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990089B7-BA80-445D-8EA9-1774022EE774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>
            <a:off x="6330061" y="3116738"/>
            <a:ext cx="898327" cy="13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36">
            <a:extLst>
              <a:ext uri="{FF2B5EF4-FFF2-40B4-BE49-F238E27FC236}">
                <a16:creationId xmlns:a16="http://schemas.microsoft.com/office/drawing/2014/main" id="{2D47383C-3520-4C41-B635-79431C16B640}"/>
              </a:ext>
            </a:extLst>
          </p:cNvPr>
          <p:cNvSpPr/>
          <p:nvPr/>
        </p:nvSpPr>
        <p:spPr>
          <a:xfrm>
            <a:off x="232735" y="1690688"/>
            <a:ext cx="297810" cy="958848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ADMIN-SYS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A9249DB9-0674-4504-A9E3-7FE018580871}"/>
              </a:ext>
            </a:extLst>
          </p:cNvPr>
          <p:cNvSpPr/>
          <p:nvPr/>
        </p:nvSpPr>
        <p:spPr>
          <a:xfrm>
            <a:off x="838200" y="1834358"/>
            <a:ext cx="1308100" cy="121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/>
              <a:t>T001_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D0B2B24B-EA7A-42AD-BB29-FD32ECBFE6FC}"/>
              </a:ext>
            </a:extLst>
          </p:cNvPr>
          <p:cNvSpPr/>
          <p:nvPr/>
        </p:nvSpPr>
        <p:spPr>
          <a:xfrm>
            <a:off x="2616200" y="1857514"/>
            <a:ext cx="1155698" cy="121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/>
              <a:t>T002_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7369C84-2F9E-4790-82CE-D196537B9951}"/>
              </a:ext>
            </a:extLst>
          </p:cNvPr>
          <p:cNvSpPr/>
          <p:nvPr/>
        </p:nvSpPr>
        <p:spPr>
          <a:xfrm>
            <a:off x="4232533" y="1838740"/>
            <a:ext cx="909244" cy="117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 dirty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B66C7996-2F80-4C02-A61F-0655CB1923BB}"/>
              </a:ext>
            </a:extLst>
          </p:cNvPr>
          <p:cNvSpPr/>
          <p:nvPr/>
        </p:nvSpPr>
        <p:spPr>
          <a:xfrm>
            <a:off x="5682194" y="1822177"/>
            <a:ext cx="1163107" cy="1313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/>
              <a:t>T003_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AB8F12B0-1190-41C6-9CD2-4F9DDEA2D655}"/>
              </a:ext>
            </a:extLst>
          </p:cNvPr>
          <p:cNvSpPr/>
          <p:nvPr/>
        </p:nvSpPr>
        <p:spPr>
          <a:xfrm>
            <a:off x="7385718" y="1839335"/>
            <a:ext cx="1228195" cy="114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 dirty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4E211F5E-37C6-494A-92F3-147490CCAF65}"/>
              </a:ext>
            </a:extLst>
          </p:cNvPr>
          <p:cNvSpPr/>
          <p:nvPr/>
        </p:nvSpPr>
        <p:spPr>
          <a:xfrm>
            <a:off x="9238651" y="1834358"/>
            <a:ext cx="1543050" cy="1182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/>
              <a:t>T004_</a:t>
            </a: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B7C8C56B-D23A-4719-9EE7-0FC5A4D297F5}"/>
              </a:ext>
            </a:extLst>
          </p:cNvPr>
          <p:cNvGrpSpPr/>
          <p:nvPr/>
        </p:nvGrpSpPr>
        <p:grpSpPr>
          <a:xfrm>
            <a:off x="7227260" y="2758739"/>
            <a:ext cx="1421490" cy="625473"/>
            <a:chOff x="5726784" y="3051177"/>
            <a:chExt cx="1156618" cy="625473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F480DE5D-6923-4243-9F34-33C439CA5DC2}"/>
                </a:ext>
              </a:extLst>
            </p:cNvPr>
            <p:cNvSpPr/>
            <p:nvPr/>
          </p:nvSpPr>
          <p:spPr>
            <a:xfrm>
              <a:off x="5727702" y="3168650"/>
              <a:ext cx="1155700" cy="50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INVENTORY</a:t>
              </a:r>
            </a:p>
          </p:txBody>
        </p: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DD6A2C39-623B-4B82-AF47-09D20FBA99F0}"/>
                </a:ext>
              </a:extLst>
            </p:cNvPr>
            <p:cNvSpPr/>
            <p:nvPr/>
          </p:nvSpPr>
          <p:spPr>
            <a:xfrm>
              <a:off x="5726784" y="3051177"/>
              <a:ext cx="1155700" cy="130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800" dirty="0"/>
                <a:t>T100</a:t>
              </a:r>
            </a:p>
          </p:txBody>
        </p:sp>
      </p:grpSp>
      <p:sp>
        <p:nvSpPr>
          <p:cNvPr id="27" name="Diagrama de flujo: preparación 26">
            <a:extLst>
              <a:ext uri="{FF2B5EF4-FFF2-40B4-BE49-F238E27FC236}">
                <a16:creationId xmlns:a16="http://schemas.microsoft.com/office/drawing/2014/main" id="{5ED8A355-F9BB-4EDC-9FB3-B6D2FE31B14A}"/>
              </a:ext>
            </a:extLst>
          </p:cNvPr>
          <p:cNvSpPr/>
          <p:nvPr/>
        </p:nvSpPr>
        <p:spPr>
          <a:xfrm>
            <a:off x="8856323" y="2865938"/>
            <a:ext cx="845209" cy="508000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 err="1"/>
              <a:t>Many</a:t>
            </a:r>
            <a:endParaRPr lang="es-ES" sz="900" dirty="0"/>
          </a:p>
          <a:p>
            <a:pPr algn="ctr"/>
            <a:r>
              <a:rPr lang="es-ES" sz="900" dirty="0"/>
              <a:t>TO</a:t>
            </a:r>
          </a:p>
          <a:p>
            <a:pPr algn="ctr"/>
            <a:r>
              <a:rPr lang="es-ES" sz="900" dirty="0" err="1"/>
              <a:t>many</a:t>
            </a:r>
            <a:endParaRPr lang="es-ES" sz="900" dirty="0"/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36972068-4996-4B0F-B527-9886F04D7D0F}"/>
              </a:ext>
            </a:extLst>
          </p:cNvPr>
          <p:cNvSpPr/>
          <p:nvPr/>
        </p:nvSpPr>
        <p:spPr>
          <a:xfrm>
            <a:off x="232459" y="2649536"/>
            <a:ext cx="297810" cy="1862032"/>
          </a:xfrm>
          <a:prstGeom prst="rect">
            <a:avLst/>
          </a:prstGeom>
          <a:solidFill>
            <a:srgbClr val="FFC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OPERATIONS</a:t>
            </a:r>
          </a:p>
        </p:txBody>
      </p:sp>
    </p:spTree>
    <p:extLst>
      <p:ext uri="{BB962C8B-B14F-4D97-AF65-F5344CB8AC3E}">
        <p14:creationId xmlns:p14="http://schemas.microsoft.com/office/powerpoint/2010/main" val="185649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5E91F-C2FB-415C-8F46-E821C4273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OHATHOR.Interface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152AEA1-DA72-4839-9C1A-4CDB34631ADF}"/>
              </a:ext>
            </a:extLst>
          </p:cNvPr>
          <p:cNvSpPr/>
          <p:nvPr/>
        </p:nvSpPr>
        <p:spPr>
          <a:xfrm>
            <a:off x="838200" y="1785938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4541749-4A5F-42B7-B938-7A493CC9C975}"/>
              </a:ext>
            </a:extLst>
          </p:cNvPr>
          <p:cNvSpPr/>
          <p:nvPr/>
        </p:nvSpPr>
        <p:spPr>
          <a:xfrm>
            <a:off x="838200" y="1595438"/>
            <a:ext cx="876300" cy="1905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38B7BDC-488F-4101-9FFB-EDDF75EDA77D}"/>
              </a:ext>
            </a:extLst>
          </p:cNvPr>
          <p:cNvSpPr/>
          <p:nvPr/>
        </p:nvSpPr>
        <p:spPr>
          <a:xfrm>
            <a:off x="1993900" y="1785938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32AC78C-E00A-43B7-9C3A-03B17A7B3DBA}"/>
              </a:ext>
            </a:extLst>
          </p:cNvPr>
          <p:cNvSpPr/>
          <p:nvPr/>
        </p:nvSpPr>
        <p:spPr>
          <a:xfrm>
            <a:off x="3162300" y="1785938"/>
            <a:ext cx="1168400" cy="30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DCB9721-A28B-45EA-958F-C5C2E76AF294}"/>
              </a:ext>
            </a:extLst>
          </p:cNvPr>
          <p:cNvSpPr/>
          <p:nvPr/>
        </p:nvSpPr>
        <p:spPr>
          <a:xfrm>
            <a:off x="838200" y="2076450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0_3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1F4B7DE-8FA6-4B82-8746-1168B755127A}"/>
              </a:ext>
            </a:extLst>
          </p:cNvPr>
          <p:cNvSpPr/>
          <p:nvPr/>
        </p:nvSpPr>
        <p:spPr>
          <a:xfrm>
            <a:off x="2006600" y="2076450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0_4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68D808AB-F6D4-4ED2-86E7-692B99F85575}"/>
              </a:ext>
            </a:extLst>
          </p:cNvPr>
          <p:cNvSpPr/>
          <p:nvPr/>
        </p:nvSpPr>
        <p:spPr>
          <a:xfrm>
            <a:off x="3175000" y="2076450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0_5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304E1CB-9468-496A-99CF-D5AF077B07A4}"/>
              </a:ext>
            </a:extLst>
          </p:cNvPr>
          <p:cNvSpPr/>
          <p:nvPr/>
        </p:nvSpPr>
        <p:spPr>
          <a:xfrm>
            <a:off x="838200" y="2590006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35" name="Flecha: pentágono 34">
            <a:extLst>
              <a:ext uri="{FF2B5EF4-FFF2-40B4-BE49-F238E27FC236}">
                <a16:creationId xmlns:a16="http://schemas.microsoft.com/office/drawing/2014/main" id="{6EB66F78-40F1-497C-9F19-C8F759753AA7}"/>
              </a:ext>
            </a:extLst>
          </p:cNvPr>
          <p:cNvSpPr/>
          <p:nvPr/>
        </p:nvSpPr>
        <p:spPr>
          <a:xfrm>
            <a:off x="838200" y="2399506"/>
            <a:ext cx="876300" cy="1905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1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40860EDE-04DA-4FDA-86D8-4D84A3DD9D48}"/>
              </a:ext>
            </a:extLst>
          </p:cNvPr>
          <p:cNvSpPr/>
          <p:nvPr/>
        </p:nvSpPr>
        <p:spPr>
          <a:xfrm>
            <a:off x="1993900" y="2590006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07755306-F43B-4E1C-BC28-52180C6ACB70}"/>
              </a:ext>
            </a:extLst>
          </p:cNvPr>
          <p:cNvSpPr/>
          <p:nvPr/>
        </p:nvSpPr>
        <p:spPr>
          <a:xfrm>
            <a:off x="3162300" y="2590006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93760057-E861-47B1-9887-942E72392A15}"/>
              </a:ext>
            </a:extLst>
          </p:cNvPr>
          <p:cNvSpPr/>
          <p:nvPr/>
        </p:nvSpPr>
        <p:spPr>
          <a:xfrm>
            <a:off x="838200" y="2880518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0_3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6BFE074-4C23-402B-9255-542F772305F5}"/>
              </a:ext>
            </a:extLst>
          </p:cNvPr>
          <p:cNvSpPr/>
          <p:nvPr/>
        </p:nvSpPr>
        <p:spPr>
          <a:xfrm>
            <a:off x="2006600" y="2880518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0_4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B7FD8CF0-15F8-48F4-B32B-ED406130B77A}"/>
              </a:ext>
            </a:extLst>
          </p:cNvPr>
          <p:cNvSpPr/>
          <p:nvPr/>
        </p:nvSpPr>
        <p:spPr>
          <a:xfrm>
            <a:off x="3175000" y="2893220"/>
            <a:ext cx="1143000" cy="277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0_5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4088F253-2F8A-495E-BEFB-C118A71BA49A}"/>
              </a:ext>
            </a:extLst>
          </p:cNvPr>
          <p:cNvSpPr/>
          <p:nvPr/>
        </p:nvSpPr>
        <p:spPr>
          <a:xfrm>
            <a:off x="838200" y="3406777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47" name="Flecha: pentágono 46">
            <a:extLst>
              <a:ext uri="{FF2B5EF4-FFF2-40B4-BE49-F238E27FC236}">
                <a16:creationId xmlns:a16="http://schemas.microsoft.com/office/drawing/2014/main" id="{8CEF5803-B7E5-42A3-88F3-4716AE4851D7}"/>
              </a:ext>
            </a:extLst>
          </p:cNvPr>
          <p:cNvSpPr/>
          <p:nvPr/>
        </p:nvSpPr>
        <p:spPr>
          <a:xfrm>
            <a:off x="838200" y="3216277"/>
            <a:ext cx="876300" cy="1905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2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DC821F5C-C909-4247-B8F9-29733C3F6151}"/>
              </a:ext>
            </a:extLst>
          </p:cNvPr>
          <p:cNvSpPr/>
          <p:nvPr/>
        </p:nvSpPr>
        <p:spPr>
          <a:xfrm>
            <a:off x="1993900" y="3406777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3D2A6234-A262-4E15-8244-FAFC63199F0B}"/>
              </a:ext>
            </a:extLst>
          </p:cNvPr>
          <p:cNvSpPr/>
          <p:nvPr/>
        </p:nvSpPr>
        <p:spPr>
          <a:xfrm>
            <a:off x="3162300" y="3406777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1F8DAB1D-1CED-4351-BBD6-B80EFE5F4B53}"/>
              </a:ext>
            </a:extLst>
          </p:cNvPr>
          <p:cNvSpPr/>
          <p:nvPr/>
        </p:nvSpPr>
        <p:spPr>
          <a:xfrm>
            <a:off x="838200" y="3697289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0_3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3F37AC93-F5BC-4D8C-A7B2-C07EAB9BF164}"/>
              </a:ext>
            </a:extLst>
          </p:cNvPr>
          <p:cNvSpPr/>
          <p:nvPr/>
        </p:nvSpPr>
        <p:spPr>
          <a:xfrm>
            <a:off x="2006600" y="3697289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0_4</a:t>
            </a: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42C6FAF6-2DFA-48E9-8A3E-E05CB1033E90}"/>
              </a:ext>
            </a:extLst>
          </p:cNvPr>
          <p:cNvSpPr/>
          <p:nvPr/>
        </p:nvSpPr>
        <p:spPr>
          <a:xfrm>
            <a:off x="3175000" y="3709991"/>
            <a:ext cx="1155700" cy="277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0_5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95DA069-8F79-4368-9AFF-C740246741BF}"/>
              </a:ext>
            </a:extLst>
          </p:cNvPr>
          <p:cNvSpPr/>
          <p:nvPr/>
        </p:nvSpPr>
        <p:spPr>
          <a:xfrm>
            <a:off x="838200" y="4407700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54" name="Flecha: pentágono 53">
            <a:extLst>
              <a:ext uri="{FF2B5EF4-FFF2-40B4-BE49-F238E27FC236}">
                <a16:creationId xmlns:a16="http://schemas.microsoft.com/office/drawing/2014/main" id="{6F12C64E-444A-4154-AB16-2C7534CB238E}"/>
              </a:ext>
            </a:extLst>
          </p:cNvPr>
          <p:cNvSpPr/>
          <p:nvPr/>
        </p:nvSpPr>
        <p:spPr>
          <a:xfrm>
            <a:off x="838200" y="4217200"/>
            <a:ext cx="876300" cy="1905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F6ACD0AD-8BF8-4E7A-9D71-E0F0A6AC574C}"/>
              </a:ext>
            </a:extLst>
          </p:cNvPr>
          <p:cNvSpPr/>
          <p:nvPr/>
        </p:nvSpPr>
        <p:spPr>
          <a:xfrm>
            <a:off x="1993900" y="4407700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3A4C520A-D052-43C7-9F8D-4B8A96D6948A}"/>
              </a:ext>
            </a:extLst>
          </p:cNvPr>
          <p:cNvSpPr/>
          <p:nvPr/>
        </p:nvSpPr>
        <p:spPr>
          <a:xfrm>
            <a:off x="3162300" y="4407700"/>
            <a:ext cx="1168400" cy="303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AB93FAF0-CFAD-4B4F-8A81-487D4DD28115}"/>
              </a:ext>
            </a:extLst>
          </p:cNvPr>
          <p:cNvSpPr/>
          <p:nvPr/>
        </p:nvSpPr>
        <p:spPr>
          <a:xfrm>
            <a:off x="838200" y="4698212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0_3</a:t>
            </a: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9870CE4E-4A0F-4AAF-981D-70A9D81698E1}"/>
              </a:ext>
            </a:extLst>
          </p:cNvPr>
          <p:cNvSpPr/>
          <p:nvPr/>
        </p:nvSpPr>
        <p:spPr>
          <a:xfrm>
            <a:off x="2006600" y="4698212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0_4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E96EA27B-8306-4A60-996E-91B7BD8F4C09}"/>
              </a:ext>
            </a:extLst>
          </p:cNvPr>
          <p:cNvSpPr/>
          <p:nvPr/>
        </p:nvSpPr>
        <p:spPr>
          <a:xfrm>
            <a:off x="3175000" y="4698212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0_5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C7AE2AEC-ACD2-48C6-B2AD-27B741F7D680}"/>
              </a:ext>
            </a:extLst>
          </p:cNvPr>
          <p:cNvSpPr/>
          <p:nvPr/>
        </p:nvSpPr>
        <p:spPr>
          <a:xfrm>
            <a:off x="838200" y="5211768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61" name="Flecha: pentágono 60">
            <a:extLst>
              <a:ext uri="{FF2B5EF4-FFF2-40B4-BE49-F238E27FC236}">
                <a16:creationId xmlns:a16="http://schemas.microsoft.com/office/drawing/2014/main" id="{5C5E0E25-D5AB-4F6E-A72D-304D2040567C}"/>
              </a:ext>
            </a:extLst>
          </p:cNvPr>
          <p:cNvSpPr/>
          <p:nvPr/>
        </p:nvSpPr>
        <p:spPr>
          <a:xfrm>
            <a:off x="838200" y="5021268"/>
            <a:ext cx="876300" cy="1905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1</a:t>
            </a:r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DDBFD960-1874-492E-BC14-DCDBD69EEC35}"/>
              </a:ext>
            </a:extLst>
          </p:cNvPr>
          <p:cNvSpPr/>
          <p:nvPr/>
        </p:nvSpPr>
        <p:spPr>
          <a:xfrm>
            <a:off x="1993900" y="5211768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C2F24B72-B391-437C-9E54-0053DCE1995D}"/>
              </a:ext>
            </a:extLst>
          </p:cNvPr>
          <p:cNvSpPr/>
          <p:nvPr/>
        </p:nvSpPr>
        <p:spPr>
          <a:xfrm>
            <a:off x="3162300" y="5211768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68EA6D6D-AB91-461F-8C54-7ACC2A0A45E6}"/>
              </a:ext>
            </a:extLst>
          </p:cNvPr>
          <p:cNvSpPr/>
          <p:nvPr/>
        </p:nvSpPr>
        <p:spPr>
          <a:xfrm>
            <a:off x="838200" y="5502280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0_3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AA4469D4-F11B-4B25-946A-E6B9FD7A097B}"/>
              </a:ext>
            </a:extLst>
          </p:cNvPr>
          <p:cNvSpPr/>
          <p:nvPr/>
        </p:nvSpPr>
        <p:spPr>
          <a:xfrm>
            <a:off x="2006600" y="5502280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0_4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F4A080B1-2555-474F-989D-0388110B24C3}"/>
              </a:ext>
            </a:extLst>
          </p:cNvPr>
          <p:cNvSpPr/>
          <p:nvPr/>
        </p:nvSpPr>
        <p:spPr>
          <a:xfrm>
            <a:off x="3175000" y="5514982"/>
            <a:ext cx="1143000" cy="277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0_5</a:t>
            </a: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91018B79-B5BF-49A6-8A8A-1588A5D45BF9}"/>
              </a:ext>
            </a:extLst>
          </p:cNvPr>
          <p:cNvSpPr/>
          <p:nvPr/>
        </p:nvSpPr>
        <p:spPr>
          <a:xfrm>
            <a:off x="838200" y="6028539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68" name="Flecha: pentágono 67">
            <a:extLst>
              <a:ext uri="{FF2B5EF4-FFF2-40B4-BE49-F238E27FC236}">
                <a16:creationId xmlns:a16="http://schemas.microsoft.com/office/drawing/2014/main" id="{4F10F6E0-0DAC-4A7E-AD6F-F7A3D27A4EF0}"/>
              </a:ext>
            </a:extLst>
          </p:cNvPr>
          <p:cNvSpPr/>
          <p:nvPr/>
        </p:nvSpPr>
        <p:spPr>
          <a:xfrm>
            <a:off x="838200" y="5838039"/>
            <a:ext cx="876300" cy="190500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2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2785C361-7401-4530-8643-F6936EE24045}"/>
              </a:ext>
            </a:extLst>
          </p:cNvPr>
          <p:cNvSpPr/>
          <p:nvPr/>
        </p:nvSpPr>
        <p:spPr>
          <a:xfrm>
            <a:off x="1993900" y="6028539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868F64E5-BEF6-4ACC-93F7-4AF035B084AF}"/>
              </a:ext>
            </a:extLst>
          </p:cNvPr>
          <p:cNvSpPr/>
          <p:nvPr/>
        </p:nvSpPr>
        <p:spPr>
          <a:xfrm>
            <a:off x="3162300" y="6028539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0_0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AEB045B2-4DC7-4213-9F10-3F45F5B56F45}"/>
              </a:ext>
            </a:extLst>
          </p:cNvPr>
          <p:cNvSpPr/>
          <p:nvPr/>
        </p:nvSpPr>
        <p:spPr>
          <a:xfrm>
            <a:off x="838200" y="6319051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0_3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435D9E70-EBF6-4E04-9D11-6FA59522DFC6}"/>
              </a:ext>
            </a:extLst>
          </p:cNvPr>
          <p:cNvSpPr/>
          <p:nvPr/>
        </p:nvSpPr>
        <p:spPr>
          <a:xfrm>
            <a:off x="2006600" y="6319051"/>
            <a:ext cx="1155700" cy="290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0_4</a:t>
            </a: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8BFCE1C6-F94F-424D-BF9A-775128743E15}"/>
              </a:ext>
            </a:extLst>
          </p:cNvPr>
          <p:cNvSpPr/>
          <p:nvPr/>
        </p:nvSpPr>
        <p:spPr>
          <a:xfrm>
            <a:off x="3175000" y="6331753"/>
            <a:ext cx="1155700" cy="277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Orden 0_5</a:t>
            </a:r>
          </a:p>
        </p:txBody>
      </p:sp>
      <p:sp>
        <p:nvSpPr>
          <p:cNvPr id="74" name="Flecha: pentágono 73">
            <a:extLst>
              <a:ext uri="{FF2B5EF4-FFF2-40B4-BE49-F238E27FC236}">
                <a16:creationId xmlns:a16="http://schemas.microsoft.com/office/drawing/2014/main" id="{E3772C86-F3D7-4706-B012-C2E6E1E182BC}"/>
              </a:ext>
            </a:extLst>
          </p:cNvPr>
          <p:cNvSpPr/>
          <p:nvPr/>
        </p:nvSpPr>
        <p:spPr>
          <a:xfrm>
            <a:off x="1993900" y="1593451"/>
            <a:ext cx="2324100" cy="190500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CLASIFICACIÓN</a:t>
            </a:r>
          </a:p>
        </p:txBody>
      </p:sp>
      <p:sp>
        <p:nvSpPr>
          <p:cNvPr id="75" name="Flecha: pentágono 74">
            <a:extLst>
              <a:ext uri="{FF2B5EF4-FFF2-40B4-BE49-F238E27FC236}">
                <a16:creationId xmlns:a16="http://schemas.microsoft.com/office/drawing/2014/main" id="{AC4CD75C-35A0-4070-AFF6-114032ED538E}"/>
              </a:ext>
            </a:extLst>
          </p:cNvPr>
          <p:cNvSpPr/>
          <p:nvPr/>
        </p:nvSpPr>
        <p:spPr>
          <a:xfrm>
            <a:off x="2006600" y="4208864"/>
            <a:ext cx="2324100" cy="190500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ENTRADAS</a:t>
            </a:r>
          </a:p>
        </p:txBody>
      </p:sp>
    </p:spTree>
    <p:extLst>
      <p:ext uri="{BB962C8B-B14F-4D97-AF65-F5344CB8AC3E}">
        <p14:creationId xmlns:p14="http://schemas.microsoft.com/office/powerpoint/2010/main" val="2181102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E9A80-F15E-4AF1-B1B7-6AEAEBA9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OHATHOR. Plan de proyecto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2B030E-3D23-4400-8C90-45972CF76E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/>
              <a:t>Análisis</a:t>
            </a:r>
          </a:p>
          <a:p>
            <a:r>
              <a:rPr lang="es-ES" dirty="0"/>
              <a:t>Modelo de datos</a:t>
            </a:r>
          </a:p>
          <a:p>
            <a:r>
              <a:rPr lang="es-ES" dirty="0"/>
              <a:t>App</a:t>
            </a:r>
          </a:p>
          <a:p>
            <a:r>
              <a:rPr lang="es-ES" dirty="0"/>
              <a:t>Plantillas</a:t>
            </a:r>
          </a:p>
          <a:p>
            <a:r>
              <a:rPr lang="es-ES" dirty="0"/>
              <a:t>Idiomas</a:t>
            </a:r>
          </a:p>
          <a:p>
            <a:r>
              <a:rPr lang="es-ES" dirty="0"/>
              <a:t>Cookies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D88A14-6121-46CF-9FBF-826590FAC7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Data </a:t>
            </a:r>
            <a:r>
              <a:rPr lang="es-ES" dirty="0" err="1"/>
              <a:t>analitics</a:t>
            </a:r>
            <a:endParaRPr lang="es-ES" dirty="0"/>
          </a:p>
          <a:p>
            <a:r>
              <a:rPr lang="es-ES" dirty="0"/>
              <a:t>Data </a:t>
            </a:r>
            <a:r>
              <a:rPr lang="es-ES" dirty="0" err="1"/>
              <a:t>scientist</a:t>
            </a:r>
            <a:endParaRPr lang="es-ES" dirty="0"/>
          </a:p>
          <a:p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AF2DFDE-6139-44C6-8FF1-F68F89AE8AA4}"/>
              </a:ext>
            </a:extLst>
          </p:cNvPr>
          <p:cNvSpPr/>
          <p:nvPr/>
        </p:nvSpPr>
        <p:spPr>
          <a:xfrm>
            <a:off x="838200" y="1397000"/>
            <a:ext cx="518160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APP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7303D1F-0B76-4F7D-883A-D6CB02AD6418}"/>
              </a:ext>
            </a:extLst>
          </p:cNvPr>
          <p:cNvSpPr/>
          <p:nvPr/>
        </p:nvSpPr>
        <p:spPr>
          <a:xfrm>
            <a:off x="6019800" y="1397000"/>
            <a:ext cx="518160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5647306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8357</TotalTime>
  <Words>134</Words>
  <Application>Microsoft Office PowerPoint</Application>
  <PresentationFormat>Panorámica</PresentationFormat>
  <Paragraphs>77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OHATHOR</vt:lpstr>
      <vt:lpstr>OHATHOR. Model</vt:lpstr>
      <vt:lpstr>OHATHOR.Interface</vt:lpstr>
      <vt:lpstr>OHATHOR. Plan de proyecto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Mateos Mateos, Juan Antonio</dc:creator>
  <cp:lastModifiedBy>Juan Antonio</cp:lastModifiedBy>
  <cp:revision>25</cp:revision>
  <dcterms:created xsi:type="dcterms:W3CDTF">2022-02-15T12:45:13Z</dcterms:created>
  <dcterms:modified xsi:type="dcterms:W3CDTF">2022-03-04T12:16:19Z</dcterms:modified>
</cp:coreProperties>
</file>